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csteach.org/documents/document/voting-rights-act-1965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d8d00ac3c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d8d00ac3c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https://docsteach.org/documents/document/voting-rights-act-1965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type of document is it? </a:t>
            </a:r>
            <a:r>
              <a:rPr lang="en" sz="1200">
                <a:solidFill>
                  <a:srgbClr val="98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piece of legislation/a law</a:t>
            </a:r>
            <a:endParaRPr sz="1200">
              <a:solidFill>
                <a:srgbClr val="98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is the document from? </a:t>
            </a:r>
            <a:r>
              <a:rPr lang="en" sz="1200">
                <a:solidFill>
                  <a:srgbClr val="98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1965; During presidency of Lyndon Johnson; Height of the Civil Rights Movement</a:t>
            </a:r>
            <a:endParaRPr sz="1200">
              <a:solidFill>
                <a:srgbClr val="98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is the document’s central idea?</a:t>
            </a:r>
            <a:r>
              <a:rPr lang="en" sz="1200">
                <a:solidFill>
                  <a:srgbClr val="98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To enforce the 15th Amendment; outlawed discriminatory voting practices adopted by many southern states such as literacy tests and poll taxes; provided for the appointment of federal examiners</a:t>
            </a:r>
            <a:endParaRPr>
              <a:solidFill>
                <a:srgbClr val="98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white box with a red ribbon tied around it (Provided by Tenor)"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4250" y="230784"/>
            <a:ext cx="7328700" cy="412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4675" y="152400"/>
            <a:ext cx="3274629" cy="4838702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